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305" r:id="rId5"/>
    <p:sldId id="296" r:id="rId6"/>
    <p:sldId id="306" r:id="rId7"/>
    <p:sldId id="321" r:id="rId8"/>
    <p:sldId id="317" r:id="rId9"/>
    <p:sldId id="310" r:id="rId10"/>
    <p:sldId id="318" r:id="rId11"/>
    <p:sldId id="319" r:id="rId12"/>
    <p:sldId id="322" r:id="rId13"/>
    <p:sldId id="323" r:id="rId14"/>
    <p:sldId id="324" r:id="rId15"/>
    <p:sldId id="320" r:id="rId16"/>
    <p:sldId id="31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0213B-F09D-492C-8A7B-9D5E9C5025D9}" v="10" dt="2022-12-05T17:11:58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80" d="100"/>
          <a:sy n="80" d="100"/>
        </p:scale>
        <p:origin x="5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TI YADAV" userId="bd4ee56fa560c85e" providerId="LiveId" clId="{4200213B-F09D-492C-8A7B-9D5E9C5025D9}"/>
    <pc:docChg chg="undo redo custSel addSld delSld modSld modMainMaster">
      <pc:chgData name="KIRTI YADAV" userId="bd4ee56fa560c85e" providerId="LiveId" clId="{4200213B-F09D-492C-8A7B-9D5E9C5025D9}" dt="2022-12-05T17:12:40.442" v="4153" actId="14100"/>
      <pc:docMkLst>
        <pc:docMk/>
      </pc:docMkLst>
      <pc:sldChg chg="del">
        <pc:chgData name="KIRTI YADAV" userId="bd4ee56fa560c85e" providerId="LiveId" clId="{4200213B-F09D-492C-8A7B-9D5E9C5025D9}" dt="2022-12-05T16:45:12.497" v="871" actId="2696"/>
        <pc:sldMkLst>
          <pc:docMk/>
          <pc:sldMk cId="3446797337" sldId="259"/>
        </pc:sldMkLst>
      </pc:sldChg>
      <pc:sldChg chg="addSp delSp modSp del mod">
        <pc:chgData name="KIRTI YADAV" userId="bd4ee56fa560c85e" providerId="LiveId" clId="{4200213B-F09D-492C-8A7B-9D5E9C5025D9}" dt="2022-12-05T16:48:15.359" v="1203" actId="2696"/>
        <pc:sldMkLst>
          <pc:docMk/>
          <pc:sldMk cId="2985610029" sldId="294"/>
        </pc:sldMkLst>
        <pc:spChg chg="mod">
          <ac:chgData name="KIRTI YADAV" userId="bd4ee56fa560c85e" providerId="LiveId" clId="{4200213B-F09D-492C-8A7B-9D5E9C5025D9}" dt="2022-12-05T16:46:42.389" v="1191"/>
          <ac:spMkLst>
            <pc:docMk/>
            <pc:sldMk cId="2985610029" sldId="294"/>
            <ac:spMk id="2" creationId="{19256B7E-1633-44AB-8584-82DF5B726834}"/>
          </ac:spMkLst>
        </pc:spChg>
        <pc:spChg chg="mod">
          <ac:chgData name="KIRTI YADAV" userId="bd4ee56fa560c85e" providerId="LiveId" clId="{4200213B-F09D-492C-8A7B-9D5E9C5025D9}" dt="2022-12-05T16:46:23.158" v="1176" actId="20577"/>
          <ac:spMkLst>
            <pc:docMk/>
            <pc:sldMk cId="2985610029" sldId="294"/>
            <ac:spMk id="3" creationId="{EFB90AB4-D228-4548-B072-726498212362}"/>
          </ac:spMkLst>
        </pc:spChg>
        <pc:spChg chg="mod">
          <ac:chgData name="KIRTI YADAV" userId="bd4ee56fa560c85e" providerId="LiveId" clId="{4200213B-F09D-492C-8A7B-9D5E9C5025D9}" dt="2022-12-05T16:47:22.918" v="1195" actId="27636"/>
          <ac:spMkLst>
            <pc:docMk/>
            <pc:sldMk cId="2985610029" sldId="294"/>
            <ac:spMk id="4" creationId="{950677C9-3E42-427F-93B8-526692906471}"/>
          </ac:spMkLst>
        </pc:spChg>
        <pc:spChg chg="del">
          <ac:chgData name="KIRTI YADAV" userId="bd4ee56fa560c85e" providerId="LiveId" clId="{4200213B-F09D-492C-8A7B-9D5E9C5025D9}" dt="2022-12-05T16:45:47.356" v="874" actId="21"/>
          <ac:spMkLst>
            <pc:docMk/>
            <pc:sldMk cId="2985610029" sldId="294"/>
            <ac:spMk id="5" creationId="{BDB9D020-1E25-453D-83DF-1420ACD3968D}"/>
          </ac:spMkLst>
        </pc:spChg>
        <pc:spChg chg="mod">
          <ac:chgData name="KIRTI YADAV" userId="bd4ee56fa560c85e" providerId="LiveId" clId="{4200213B-F09D-492C-8A7B-9D5E9C5025D9}" dt="2022-12-05T16:46:17.553" v="1156" actId="20577"/>
          <ac:spMkLst>
            <pc:docMk/>
            <pc:sldMk cId="2985610029" sldId="294"/>
            <ac:spMk id="6" creationId="{F5018B6D-E395-49AD-92AD-AD69E3AB40C3}"/>
          </ac:spMkLst>
        </pc:spChg>
        <pc:spChg chg="add del mod">
          <ac:chgData name="KIRTI YADAV" userId="bd4ee56fa560c85e" providerId="LiveId" clId="{4200213B-F09D-492C-8A7B-9D5E9C5025D9}" dt="2022-12-05T16:46:06.130" v="1038"/>
          <ac:spMkLst>
            <pc:docMk/>
            <pc:sldMk cId="2985610029" sldId="294"/>
            <ac:spMk id="11" creationId="{CD59A955-7D30-6B64-C6A5-1FDBD43AC2E1}"/>
          </ac:spMkLst>
        </pc:spChg>
        <pc:spChg chg="add mod">
          <ac:chgData name="KIRTI YADAV" userId="bd4ee56fa560c85e" providerId="LiveId" clId="{4200213B-F09D-492C-8A7B-9D5E9C5025D9}" dt="2022-12-05T16:46:14.036" v="1131" actId="5793"/>
          <ac:spMkLst>
            <pc:docMk/>
            <pc:sldMk cId="2985610029" sldId="294"/>
            <ac:spMk id="12" creationId="{F0357E80-A5A4-07D4-96CF-C529C3BF4DEE}"/>
          </ac:spMkLst>
        </pc:spChg>
      </pc:sldChg>
      <pc:sldChg chg="addSp modSp mod">
        <pc:chgData name="KIRTI YADAV" userId="bd4ee56fa560c85e" providerId="LiveId" clId="{4200213B-F09D-492C-8A7B-9D5E9C5025D9}" dt="2022-12-05T17:04:38.070" v="3589" actId="27636"/>
        <pc:sldMkLst>
          <pc:docMk/>
          <pc:sldMk cId="1859527893" sldId="296"/>
        </pc:sldMkLst>
        <pc:spChg chg="mod">
          <ac:chgData name="KIRTI YADAV" userId="bd4ee56fa560c85e" providerId="LiveId" clId="{4200213B-F09D-492C-8A7B-9D5E9C5025D9}" dt="2022-12-05T17:04:37.540" v="3587"/>
          <ac:spMkLst>
            <pc:docMk/>
            <pc:sldMk cId="1859527893" sldId="296"/>
            <ac:spMk id="2" creationId="{912DF434-28DB-4621-A497-D62C41CE0419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1859527893" sldId="296"/>
            <ac:spMk id="3" creationId="{22788C46-D0BC-4307-AE55-7601A139E7CB}"/>
          </ac:spMkLst>
        </pc:spChg>
        <pc:spChg chg="mod">
          <ac:chgData name="KIRTI YADAV" userId="bd4ee56fa560c85e" providerId="LiveId" clId="{4200213B-F09D-492C-8A7B-9D5E9C5025D9}" dt="2022-12-05T17:04:38.070" v="3589" actId="27636"/>
          <ac:spMkLst>
            <pc:docMk/>
            <pc:sldMk cId="1859527893" sldId="296"/>
            <ac:spMk id="4" creationId="{7090AC0D-F624-B281-1AB5-687E5F6B3291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1859527893" sldId="296"/>
            <ac:spMk id="5" creationId="{4A947406-5839-A735-732D-5690E6315B95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1859527893" sldId="296"/>
            <ac:spMk id="6" creationId="{662884A3-BD82-0FC6-A582-54DD17DBCB4A}"/>
          </ac:spMkLst>
        </pc:spChg>
        <pc:spChg chg="add mod">
          <ac:chgData name="KIRTI YADAV" userId="bd4ee56fa560c85e" providerId="LiveId" clId="{4200213B-F09D-492C-8A7B-9D5E9C5025D9}" dt="2022-12-05T16:41:16.905" v="146" actId="20577"/>
          <ac:spMkLst>
            <pc:docMk/>
            <pc:sldMk cId="1859527893" sldId="296"/>
            <ac:spMk id="7" creationId="{9D39B867-67F4-9BDC-7E0E-05262A0A82F2}"/>
          </ac:spMkLst>
        </pc:spChg>
      </pc:sldChg>
      <pc:sldChg chg="modSp mod">
        <pc:chgData name="KIRTI YADAV" userId="bd4ee56fa560c85e" providerId="LiveId" clId="{4200213B-F09D-492C-8A7B-9D5E9C5025D9}" dt="2022-12-05T16:38:52.692" v="52" actId="14100"/>
        <pc:sldMkLst>
          <pc:docMk/>
          <pc:sldMk cId="317718070" sldId="305"/>
        </pc:sldMkLst>
        <pc:spChg chg="mod">
          <ac:chgData name="KIRTI YADAV" userId="bd4ee56fa560c85e" providerId="LiveId" clId="{4200213B-F09D-492C-8A7B-9D5E9C5025D9}" dt="2022-12-05T16:38:45.751" v="51" actId="1076"/>
          <ac:spMkLst>
            <pc:docMk/>
            <pc:sldMk cId="317718070" sldId="305"/>
            <ac:spMk id="2" creationId="{DD24180B-35BA-C28E-820F-59C84FBDD99A}"/>
          </ac:spMkLst>
        </pc:spChg>
        <pc:spChg chg="mod">
          <ac:chgData name="KIRTI YADAV" userId="bd4ee56fa560c85e" providerId="LiveId" clId="{4200213B-F09D-492C-8A7B-9D5E9C5025D9}" dt="2022-12-05T16:38:52.692" v="52" actId="14100"/>
          <ac:spMkLst>
            <pc:docMk/>
            <pc:sldMk cId="317718070" sldId="305"/>
            <ac:spMk id="3" creationId="{626260E8-21BF-1371-4767-5E86248A7A7B}"/>
          </ac:spMkLst>
        </pc:spChg>
      </pc:sldChg>
      <pc:sldChg chg="modSp mod">
        <pc:chgData name="KIRTI YADAV" userId="bd4ee56fa560c85e" providerId="LiveId" clId="{4200213B-F09D-492C-8A7B-9D5E9C5025D9}" dt="2022-12-05T17:04:37.540" v="3587"/>
        <pc:sldMkLst>
          <pc:docMk/>
          <pc:sldMk cId="1732999477" sldId="306"/>
        </pc:sldMkLst>
        <pc:spChg chg="mod">
          <ac:chgData name="KIRTI YADAV" userId="bd4ee56fa560c85e" providerId="LiveId" clId="{4200213B-F09D-492C-8A7B-9D5E9C5025D9}" dt="2022-12-05T17:04:37.540" v="3587"/>
          <ac:spMkLst>
            <pc:docMk/>
            <pc:sldMk cId="1732999477" sldId="306"/>
            <ac:spMk id="2" creationId="{56002655-34DF-25F9-4640-B2CE5329AD1A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1732999477" sldId="306"/>
            <ac:spMk id="3" creationId="{1A585715-2793-160B-269E-D9516C84D73A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1732999477" sldId="306"/>
            <ac:spMk id="4" creationId="{A3609A75-5E9A-C165-5A1D-764F9E96B722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1732999477" sldId="306"/>
            <ac:spMk id="5" creationId="{0108060B-6C9E-CFFF-55DE-F0D645C094DC}"/>
          </ac:spMkLst>
        </pc:spChg>
      </pc:sldChg>
      <pc:sldChg chg="del">
        <pc:chgData name="KIRTI YADAV" userId="bd4ee56fa560c85e" providerId="LiveId" clId="{4200213B-F09D-492C-8A7B-9D5E9C5025D9}" dt="2022-12-05T16:47:52.105" v="1199" actId="2696"/>
        <pc:sldMkLst>
          <pc:docMk/>
          <pc:sldMk cId="2276839930" sldId="307"/>
        </pc:sldMkLst>
      </pc:sldChg>
      <pc:sldChg chg="del">
        <pc:chgData name="KIRTI YADAV" userId="bd4ee56fa560c85e" providerId="LiveId" clId="{4200213B-F09D-492C-8A7B-9D5E9C5025D9}" dt="2022-12-05T16:47:56.640" v="1200" actId="2696"/>
        <pc:sldMkLst>
          <pc:docMk/>
          <pc:sldMk cId="971989334" sldId="308"/>
        </pc:sldMkLst>
      </pc:sldChg>
      <pc:sldChg chg="del">
        <pc:chgData name="KIRTI YADAV" userId="bd4ee56fa560c85e" providerId="LiveId" clId="{4200213B-F09D-492C-8A7B-9D5E9C5025D9}" dt="2022-12-05T16:48:04.869" v="1201" actId="2696"/>
        <pc:sldMkLst>
          <pc:docMk/>
          <pc:sldMk cId="3619058363" sldId="309"/>
        </pc:sldMkLst>
      </pc:sldChg>
      <pc:sldChg chg="modSp add del mod modClrScheme chgLayout">
        <pc:chgData name="KIRTI YADAV" userId="bd4ee56fa560c85e" providerId="LiveId" clId="{4200213B-F09D-492C-8A7B-9D5E9C5025D9}" dt="2022-12-05T17:04:38.039" v="3588" actId="27636"/>
        <pc:sldMkLst>
          <pc:docMk/>
          <pc:sldMk cId="520700503" sldId="310"/>
        </pc:sldMkLst>
        <pc:spChg chg="mod ord">
          <ac:chgData name="KIRTI YADAV" userId="bd4ee56fa560c85e" providerId="LiveId" clId="{4200213B-F09D-492C-8A7B-9D5E9C5025D9}" dt="2022-12-05T17:04:37.540" v="3587"/>
          <ac:spMkLst>
            <pc:docMk/>
            <pc:sldMk cId="520700503" sldId="310"/>
            <ac:spMk id="2" creationId="{69554157-869F-9BBE-CFCF-717129CA6907}"/>
          </ac:spMkLst>
        </pc:spChg>
        <pc:spChg chg="mod ord">
          <ac:chgData name="KIRTI YADAV" userId="bd4ee56fa560c85e" providerId="LiveId" clId="{4200213B-F09D-492C-8A7B-9D5E9C5025D9}" dt="2022-12-05T17:04:38.039" v="3588" actId="27636"/>
          <ac:spMkLst>
            <pc:docMk/>
            <pc:sldMk cId="520700503" sldId="310"/>
            <ac:spMk id="3" creationId="{DC9AC05D-560D-1665-8879-549C0B4EDE5C}"/>
          </ac:spMkLst>
        </pc:spChg>
        <pc:spChg chg="mod ord">
          <ac:chgData name="KIRTI YADAV" userId="bd4ee56fa560c85e" providerId="LiveId" clId="{4200213B-F09D-492C-8A7B-9D5E9C5025D9}" dt="2022-12-05T17:04:37.540" v="3587"/>
          <ac:spMkLst>
            <pc:docMk/>
            <pc:sldMk cId="520700503" sldId="310"/>
            <ac:spMk id="4" creationId="{8EF088D1-E89A-FD55-EB44-49411774536D}"/>
          </ac:spMkLst>
        </pc:spChg>
        <pc:spChg chg="mod ord">
          <ac:chgData name="KIRTI YADAV" userId="bd4ee56fa560c85e" providerId="LiveId" clId="{4200213B-F09D-492C-8A7B-9D5E9C5025D9}" dt="2022-12-05T17:04:37.540" v="3587"/>
          <ac:spMkLst>
            <pc:docMk/>
            <pc:sldMk cId="520700503" sldId="310"/>
            <ac:spMk id="5" creationId="{94026A48-6EF8-D4D0-2C6E-1F96935EA501}"/>
          </ac:spMkLst>
        </pc:spChg>
      </pc:sldChg>
      <pc:sldChg chg="del">
        <pc:chgData name="KIRTI YADAV" userId="bd4ee56fa560c85e" providerId="LiveId" clId="{4200213B-F09D-492C-8A7B-9D5E9C5025D9}" dt="2022-12-05T16:45:16.564" v="872" actId="2696"/>
        <pc:sldMkLst>
          <pc:docMk/>
          <pc:sldMk cId="941015171" sldId="311"/>
        </pc:sldMkLst>
      </pc:sldChg>
      <pc:sldChg chg="del">
        <pc:chgData name="KIRTI YADAV" userId="bd4ee56fa560c85e" providerId="LiveId" clId="{4200213B-F09D-492C-8A7B-9D5E9C5025D9}" dt="2022-12-05T16:45:20.020" v="873" actId="2696"/>
        <pc:sldMkLst>
          <pc:docMk/>
          <pc:sldMk cId="871201397" sldId="312"/>
        </pc:sldMkLst>
      </pc:sldChg>
      <pc:sldChg chg="del">
        <pc:chgData name="KIRTI YADAV" userId="bd4ee56fa560c85e" providerId="LiveId" clId="{4200213B-F09D-492C-8A7B-9D5E9C5025D9}" dt="2022-12-05T16:48:26.816" v="1204" actId="2696"/>
        <pc:sldMkLst>
          <pc:docMk/>
          <pc:sldMk cId="2068121164" sldId="313"/>
        </pc:sldMkLst>
      </pc:sldChg>
      <pc:sldChg chg="del">
        <pc:chgData name="KIRTI YADAV" userId="bd4ee56fa560c85e" providerId="LiveId" clId="{4200213B-F09D-492C-8A7B-9D5E9C5025D9}" dt="2022-12-05T16:47:44.602" v="1197" actId="2696"/>
        <pc:sldMkLst>
          <pc:docMk/>
          <pc:sldMk cId="1563980609" sldId="314"/>
        </pc:sldMkLst>
      </pc:sldChg>
      <pc:sldChg chg="del">
        <pc:chgData name="KIRTI YADAV" userId="bd4ee56fa560c85e" providerId="LiveId" clId="{4200213B-F09D-492C-8A7B-9D5E9C5025D9}" dt="2022-12-05T16:48:09.700" v="1202" actId="2696"/>
        <pc:sldMkLst>
          <pc:docMk/>
          <pc:sldMk cId="58893715" sldId="315"/>
        </pc:sldMkLst>
      </pc:sldChg>
      <pc:sldChg chg="modSp mod">
        <pc:chgData name="KIRTI YADAV" userId="bd4ee56fa560c85e" providerId="LiveId" clId="{4200213B-F09D-492C-8A7B-9D5E9C5025D9}" dt="2022-12-05T17:04:37.540" v="3587"/>
        <pc:sldMkLst>
          <pc:docMk/>
          <pc:sldMk cId="2790251853" sldId="316"/>
        </pc:sldMkLst>
        <pc:spChg chg="mod">
          <ac:chgData name="KIRTI YADAV" userId="bd4ee56fa560c85e" providerId="LiveId" clId="{4200213B-F09D-492C-8A7B-9D5E9C5025D9}" dt="2022-12-05T17:04:37.540" v="3587"/>
          <ac:spMkLst>
            <pc:docMk/>
            <pc:sldMk cId="2790251853" sldId="316"/>
            <ac:spMk id="2" creationId="{5A5EB5DC-8C2B-5750-6E12-9A35C0FFBA00}"/>
          </ac:spMkLst>
        </pc:spChg>
        <pc:spChg chg="mod">
          <ac:chgData name="KIRTI YADAV" userId="bd4ee56fa560c85e" providerId="LiveId" clId="{4200213B-F09D-492C-8A7B-9D5E9C5025D9}" dt="2022-12-05T17:01:51.161" v="3096" actId="255"/>
          <ac:spMkLst>
            <pc:docMk/>
            <pc:sldMk cId="2790251853" sldId="316"/>
            <ac:spMk id="5" creationId="{AAF5CF3F-E5EF-5769-3F83-24ADB4412BBF}"/>
          </ac:spMkLst>
        </pc:spChg>
      </pc:sldChg>
      <pc:sldChg chg="addSp delSp modSp add mod modClrScheme chgLayout">
        <pc:chgData name="KIRTI YADAV" userId="bd4ee56fa560c85e" providerId="LiveId" clId="{4200213B-F09D-492C-8A7B-9D5E9C5025D9}" dt="2022-12-05T17:04:37.540" v="3587"/>
        <pc:sldMkLst>
          <pc:docMk/>
          <pc:sldMk cId="2098036507" sldId="317"/>
        </pc:sldMkLst>
        <pc:spChg chg="mod ord">
          <ac:chgData name="KIRTI YADAV" userId="bd4ee56fa560c85e" providerId="LiveId" clId="{4200213B-F09D-492C-8A7B-9D5E9C5025D9}" dt="2022-12-05T17:04:37.540" v="3587"/>
          <ac:spMkLst>
            <pc:docMk/>
            <pc:sldMk cId="2098036507" sldId="317"/>
            <ac:spMk id="2" creationId="{56002655-34DF-25F9-4640-B2CE5329AD1A}"/>
          </ac:spMkLst>
        </pc:spChg>
        <pc:spChg chg="mod ord">
          <ac:chgData name="KIRTI YADAV" userId="bd4ee56fa560c85e" providerId="LiveId" clId="{4200213B-F09D-492C-8A7B-9D5E9C5025D9}" dt="2022-12-05T16:52:38.975" v="1721" actId="700"/>
          <ac:spMkLst>
            <pc:docMk/>
            <pc:sldMk cId="2098036507" sldId="317"/>
            <ac:spMk id="3" creationId="{1A585715-2793-160B-269E-D9516C84D73A}"/>
          </ac:spMkLst>
        </pc:spChg>
        <pc:spChg chg="mod ord">
          <ac:chgData name="KIRTI YADAV" userId="bd4ee56fa560c85e" providerId="LiveId" clId="{4200213B-F09D-492C-8A7B-9D5E9C5025D9}" dt="2022-12-05T16:52:38.975" v="1721" actId="700"/>
          <ac:spMkLst>
            <pc:docMk/>
            <pc:sldMk cId="2098036507" sldId="317"/>
            <ac:spMk id="4" creationId="{A3609A75-5E9A-C165-5A1D-764F9E96B722}"/>
          </ac:spMkLst>
        </pc:spChg>
        <pc:spChg chg="mod ord">
          <ac:chgData name="KIRTI YADAV" userId="bd4ee56fa560c85e" providerId="LiveId" clId="{4200213B-F09D-492C-8A7B-9D5E9C5025D9}" dt="2022-12-05T16:52:38.975" v="1721" actId="700"/>
          <ac:spMkLst>
            <pc:docMk/>
            <pc:sldMk cId="2098036507" sldId="317"/>
            <ac:spMk id="5" creationId="{0108060B-6C9E-CFFF-55DE-F0D645C094DC}"/>
          </ac:spMkLst>
        </pc:spChg>
        <pc:spChg chg="add mod">
          <ac:chgData name="KIRTI YADAV" userId="bd4ee56fa560c85e" providerId="LiveId" clId="{4200213B-F09D-492C-8A7B-9D5E9C5025D9}" dt="2022-12-05T16:51:02.606" v="1689" actId="113"/>
          <ac:spMkLst>
            <pc:docMk/>
            <pc:sldMk cId="2098036507" sldId="317"/>
            <ac:spMk id="9" creationId="{9C11995C-2030-C6D7-6C96-B607F0839D27}"/>
          </ac:spMkLst>
        </pc:spChg>
        <pc:graphicFrameChg chg="add del modGraphic">
          <ac:chgData name="KIRTI YADAV" userId="bd4ee56fa560c85e" providerId="LiveId" clId="{4200213B-F09D-492C-8A7B-9D5E9C5025D9}" dt="2022-12-05T16:44:11.448" v="389" actId="27309"/>
          <ac:graphicFrameMkLst>
            <pc:docMk/>
            <pc:sldMk cId="2098036507" sldId="317"/>
            <ac:graphicFrameMk id="7" creationId="{5DD53041-3F15-1EA9-EFC0-90575AED569C}"/>
          </ac:graphicFrameMkLst>
        </pc:graphicFrameChg>
      </pc:sldChg>
      <pc:sldChg chg="new del">
        <pc:chgData name="KIRTI YADAV" userId="bd4ee56fa560c85e" providerId="LiveId" clId="{4200213B-F09D-492C-8A7B-9D5E9C5025D9}" dt="2022-12-05T16:55:48.907" v="2054" actId="2696"/>
        <pc:sldMkLst>
          <pc:docMk/>
          <pc:sldMk cId="1830925882" sldId="318"/>
        </pc:sldMkLst>
      </pc:sldChg>
      <pc:sldChg chg="modSp add mod">
        <pc:chgData name="KIRTI YADAV" userId="bd4ee56fa560c85e" providerId="LiveId" clId="{4200213B-F09D-492C-8A7B-9D5E9C5025D9}" dt="2022-12-05T17:04:37.540" v="3587"/>
        <pc:sldMkLst>
          <pc:docMk/>
          <pc:sldMk cId="1957378424" sldId="318"/>
        </pc:sldMkLst>
        <pc:spChg chg="mod">
          <ac:chgData name="KIRTI YADAV" userId="bd4ee56fa560c85e" providerId="LiveId" clId="{4200213B-F09D-492C-8A7B-9D5E9C5025D9}" dt="2022-12-05T17:04:37.540" v="3587"/>
          <ac:spMkLst>
            <pc:docMk/>
            <pc:sldMk cId="1957378424" sldId="318"/>
            <ac:spMk id="2" creationId="{69554157-869F-9BBE-CFCF-717129CA6907}"/>
          </ac:spMkLst>
        </pc:spChg>
        <pc:spChg chg="mod">
          <ac:chgData name="KIRTI YADAV" userId="bd4ee56fa560c85e" providerId="LiveId" clId="{4200213B-F09D-492C-8A7B-9D5E9C5025D9}" dt="2022-12-05T16:57:10.510" v="2353" actId="20577"/>
          <ac:spMkLst>
            <pc:docMk/>
            <pc:sldMk cId="1957378424" sldId="318"/>
            <ac:spMk id="3" creationId="{DC9AC05D-560D-1665-8879-549C0B4EDE5C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1957378424" sldId="318"/>
            <ac:spMk id="4" creationId="{8EF088D1-E89A-FD55-EB44-49411774536D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1957378424" sldId="318"/>
            <ac:spMk id="5" creationId="{94026A48-6EF8-D4D0-2C6E-1F96935EA501}"/>
          </ac:spMkLst>
        </pc:spChg>
      </pc:sldChg>
      <pc:sldChg chg="add del">
        <pc:chgData name="KIRTI YADAV" userId="bd4ee56fa560c85e" providerId="LiveId" clId="{4200213B-F09D-492C-8A7B-9D5E9C5025D9}" dt="2022-12-05T16:47:48.526" v="1198" actId="2696"/>
        <pc:sldMkLst>
          <pc:docMk/>
          <pc:sldMk cId="3742348867" sldId="318"/>
        </pc:sldMkLst>
      </pc:sldChg>
      <pc:sldChg chg="addSp modSp add del mod">
        <pc:chgData name="KIRTI YADAV" userId="bd4ee56fa560c85e" providerId="LiveId" clId="{4200213B-F09D-492C-8A7B-9D5E9C5025D9}" dt="2022-12-05T17:04:37.540" v="3587"/>
        <pc:sldMkLst>
          <pc:docMk/>
          <pc:sldMk cId="2458775669" sldId="319"/>
        </pc:sldMkLst>
        <pc:spChg chg="mod">
          <ac:chgData name="KIRTI YADAV" userId="bd4ee56fa560c85e" providerId="LiveId" clId="{4200213B-F09D-492C-8A7B-9D5E9C5025D9}" dt="2022-12-05T16:58:50.828" v="2599" actId="1076"/>
          <ac:spMkLst>
            <pc:docMk/>
            <pc:sldMk cId="2458775669" sldId="319"/>
            <ac:spMk id="2" creationId="{69554157-869F-9BBE-CFCF-717129CA6907}"/>
          </ac:spMkLst>
        </pc:spChg>
        <pc:spChg chg="mod">
          <ac:chgData name="KIRTI YADAV" userId="bd4ee56fa560c85e" providerId="LiveId" clId="{4200213B-F09D-492C-8A7B-9D5E9C5025D9}" dt="2022-12-05T16:57:44.540" v="2595" actId="20577"/>
          <ac:spMkLst>
            <pc:docMk/>
            <pc:sldMk cId="2458775669" sldId="319"/>
            <ac:spMk id="3" creationId="{DC9AC05D-560D-1665-8879-549C0B4EDE5C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2458775669" sldId="319"/>
            <ac:spMk id="4" creationId="{8EF088D1-E89A-FD55-EB44-49411774536D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2458775669" sldId="319"/>
            <ac:spMk id="5" creationId="{94026A48-6EF8-D4D0-2C6E-1F96935EA501}"/>
          </ac:spMkLst>
        </pc:spChg>
        <pc:spChg chg="add mod">
          <ac:chgData name="KIRTI YADAV" userId="bd4ee56fa560c85e" providerId="LiveId" clId="{4200213B-F09D-492C-8A7B-9D5E9C5025D9}" dt="2022-12-05T16:59:01.563" v="2603" actId="20577"/>
          <ac:spMkLst>
            <pc:docMk/>
            <pc:sldMk cId="2458775669" sldId="319"/>
            <ac:spMk id="7" creationId="{B739AC98-B55E-3512-F737-6C013350133B}"/>
          </ac:spMkLst>
        </pc:spChg>
      </pc:sldChg>
      <pc:sldChg chg="delSp modSp add mod">
        <pc:chgData name="KIRTI YADAV" userId="bd4ee56fa560c85e" providerId="LiveId" clId="{4200213B-F09D-492C-8A7B-9D5E9C5025D9}" dt="2022-12-05T17:04:37.540" v="3587"/>
        <pc:sldMkLst>
          <pc:docMk/>
          <pc:sldMk cId="147256264" sldId="320"/>
        </pc:sldMkLst>
        <pc:spChg chg="mod">
          <ac:chgData name="KIRTI YADAV" userId="bd4ee56fa560c85e" providerId="LiveId" clId="{4200213B-F09D-492C-8A7B-9D5E9C5025D9}" dt="2022-12-05T17:00:06.223" v="3036" actId="20577"/>
          <ac:spMkLst>
            <pc:docMk/>
            <pc:sldMk cId="147256264" sldId="320"/>
            <ac:spMk id="2" creationId="{69554157-869F-9BBE-CFCF-717129CA6907}"/>
          </ac:spMkLst>
        </pc:spChg>
        <pc:spChg chg="mod">
          <ac:chgData name="KIRTI YADAV" userId="bd4ee56fa560c85e" providerId="LiveId" clId="{4200213B-F09D-492C-8A7B-9D5E9C5025D9}" dt="2022-12-05T17:00:38.481" v="3037"/>
          <ac:spMkLst>
            <pc:docMk/>
            <pc:sldMk cId="147256264" sldId="320"/>
            <ac:spMk id="3" creationId="{DC9AC05D-560D-1665-8879-549C0B4EDE5C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147256264" sldId="320"/>
            <ac:spMk id="4" creationId="{8EF088D1-E89A-FD55-EB44-49411774536D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147256264" sldId="320"/>
            <ac:spMk id="5" creationId="{94026A48-6EF8-D4D0-2C6E-1F96935EA501}"/>
          </ac:spMkLst>
        </pc:spChg>
        <pc:spChg chg="del mod">
          <ac:chgData name="KIRTI YADAV" userId="bd4ee56fa560c85e" providerId="LiveId" clId="{4200213B-F09D-492C-8A7B-9D5E9C5025D9}" dt="2022-12-05T17:00:42.731" v="3039"/>
          <ac:spMkLst>
            <pc:docMk/>
            <pc:sldMk cId="147256264" sldId="320"/>
            <ac:spMk id="7" creationId="{B739AC98-B55E-3512-F737-6C013350133B}"/>
          </ac:spMkLst>
        </pc:spChg>
      </pc:sldChg>
      <pc:sldChg chg="modSp add mod">
        <pc:chgData name="KIRTI YADAV" userId="bd4ee56fa560c85e" providerId="LiveId" clId="{4200213B-F09D-492C-8A7B-9D5E9C5025D9}" dt="2022-12-05T17:04:37.540" v="3587"/>
        <pc:sldMkLst>
          <pc:docMk/>
          <pc:sldMk cId="4265644114" sldId="321"/>
        </pc:sldMkLst>
        <pc:spChg chg="mod">
          <ac:chgData name="KIRTI YADAV" userId="bd4ee56fa560c85e" providerId="LiveId" clId="{4200213B-F09D-492C-8A7B-9D5E9C5025D9}" dt="2022-12-05T17:04:37.540" v="3587"/>
          <ac:spMkLst>
            <pc:docMk/>
            <pc:sldMk cId="4265644114" sldId="321"/>
            <ac:spMk id="2" creationId="{56002655-34DF-25F9-4640-B2CE5329AD1A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4265644114" sldId="321"/>
            <ac:spMk id="3" creationId="{1A585715-2793-160B-269E-D9516C84D73A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4265644114" sldId="321"/>
            <ac:spMk id="4" creationId="{A3609A75-5E9A-C165-5A1D-764F9E96B722}"/>
          </ac:spMkLst>
        </pc:spChg>
        <pc:spChg chg="mod">
          <ac:chgData name="KIRTI YADAV" userId="bd4ee56fa560c85e" providerId="LiveId" clId="{4200213B-F09D-492C-8A7B-9D5E9C5025D9}" dt="2022-12-05T17:04:37.540" v="3587"/>
          <ac:spMkLst>
            <pc:docMk/>
            <pc:sldMk cId="4265644114" sldId="321"/>
            <ac:spMk id="5" creationId="{0108060B-6C9E-CFFF-55DE-F0D645C094DC}"/>
          </ac:spMkLst>
        </pc:spChg>
      </pc:sldChg>
      <pc:sldChg chg="addSp delSp modSp add mod">
        <pc:chgData name="KIRTI YADAV" userId="bd4ee56fa560c85e" providerId="LiveId" clId="{4200213B-F09D-492C-8A7B-9D5E9C5025D9}" dt="2022-12-05T17:08:20.522" v="4063" actId="14100"/>
        <pc:sldMkLst>
          <pc:docMk/>
          <pc:sldMk cId="1145643669" sldId="322"/>
        </pc:sldMkLst>
        <pc:spChg chg="mod">
          <ac:chgData name="KIRTI YADAV" userId="bd4ee56fa560c85e" providerId="LiveId" clId="{4200213B-F09D-492C-8A7B-9D5E9C5025D9}" dt="2022-12-05T17:05:28.483" v="4042" actId="20577"/>
          <ac:spMkLst>
            <pc:docMk/>
            <pc:sldMk cId="1145643669" sldId="322"/>
            <ac:spMk id="2" creationId="{69554157-869F-9BBE-CFCF-717129CA6907}"/>
          </ac:spMkLst>
        </pc:spChg>
        <pc:spChg chg="del mod">
          <ac:chgData name="KIRTI YADAV" userId="bd4ee56fa560c85e" providerId="LiveId" clId="{4200213B-F09D-492C-8A7B-9D5E9C5025D9}" dt="2022-12-05T17:06:43.963" v="4050"/>
          <ac:spMkLst>
            <pc:docMk/>
            <pc:sldMk cId="1145643669" sldId="322"/>
            <ac:spMk id="7" creationId="{B739AC98-B55E-3512-F737-6C013350133B}"/>
          </ac:spMkLst>
        </pc:spChg>
        <pc:picChg chg="add mod modCrop">
          <ac:chgData name="KIRTI YADAV" userId="bd4ee56fa560c85e" providerId="LiveId" clId="{4200213B-F09D-492C-8A7B-9D5E9C5025D9}" dt="2022-12-05T17:06:57.374" v="4052" actId="14100"/>
          <ac:picMkLst>
            <pc:docMk/>
            <pc:sldMk cId="1145643669" sldId="322"/>
            <ac:picMk id="8" creationId="{8B9D22E0-95B7-3515-5339-CC0B9FE87A46}"/>
          </ac:picMkLst>
        </pc:picChg>
        <pc:picChg chg="add mod modCrop">
          <ac:chgData name="KIRTI YADAV" userId="bd4ee56fa560c85e" providerId="LiveId" clId="{4200213B-F09D-492C-8A7B-9D5E9C5025D9}" dt="2022-12-05T17:08:20.522" v="4063" actId="14100"/>
          <ac:picMkLst>
            <pc:docMk/>
            <pc:sldMk cId="1145643669" sldId="322"/>
            <ac:picMk id="10" creationId="{365B0B82-9899-D514-7D69-D96EFB84358C}"/>
          </ac:picMkLst>
        </pc:picChg>
      </pc:sldChg>
      <pc:sldChg chg="addSp delSp modSp add mod">
        <pc:chgData name="KIRTI YADAV" userId="bd4ee56fa560c85e" providerId="LiveId" clId="{4200213B-F09D-492C-8A7B-9D5E9C5025D9}" dt="2022-12-05T17:10:19.288" v="4090" actId="14100"/>
        <pc:sldMkLst>
          <pc:docMk/>
          <pc:sldMk cId="3919831468" sldId="323"/>
        </pc:sldMkLst>
        <pc:spChg chg="mod">
          <ac:chgData name="KIRTI YADAV" userId="bd4ee56fa560c85e" providerId="LiveId" clId="{4200213B-F09D-492C-8A7B-9D5E9C5025D9}" dt="2022-12-05T17:09:04.185" v="4082" actId="20577"/>
          <ac:spMkLst>
            <pc:docMk/>
            <pc:sldMk cId="3919831468" sldId="323"/>
            <ac:spMk id="2" creationId="{69554157-869F-9BBE-CFCF-717129CA6907}"/>
          </ac:spMkLst>
        </pc:spChg>
        <pc:picChg chg="add mod modCrop">
          <ac:chgData name="KIRTI YADAV" userId="bd4ee56fa560c85e" providerId="LiveId" clId="{4200213B-F09D-492C-8A7B-9D5E9C5025D9}" dt="2022-12-05T17:10:19.288" v="4090" actId="14100"/>
          <ac:picMkLst>
            <pc:docMk/>
            <pc:sldMk cId="3919831468" sldId="323"/>
            <ac:picMk id="7" creationId="{7B0E2563-BDFD-34C1-38BC-9B351E92CE37}"/>
          </ac:picMkLst>
        </pc:picChg>
        <pc:picChg chg="del">
          <ac:chgData name="KIRTI YADAV" userId="bd4ee56fa560c85e" providerId="LiveId" clId="{4200213B-F09D-492C-8A7B-9D5E9C5025D9}" dt="2022-12-05T17:08:33.749" v="4065" actId="478"/>
          <ac:picMkLst>
            <pc:docMk/>
            <pc:sldMk cId="3919831468" sldId="323"/>
            <ac:picMk id="8" creationId="{8B9D22E0-95B7-3515-5339-CC0B9FE87A46}"/>
          </ac:picMkLst>
        </pc:picChg>
        <pc:picChg chg="del">
          <ac:chgData name="KIRTI YADAV" userId="bd4ee56fa560c85e" providerId="LiveId" clId="{4200213B-F09D-492C-8A7B-9D5E9C5025D9}" dt="2022-12-05T17:08:35.531" v="4066" actId="478"/>
          <ac:picMkLst>
            <pc:docMk/>
            <pc:sldMk cId="3919831468" sldId="323"/>
            <ac:picMk id="10" creationId="{365B0B82-9899-D514-7D69-D96EFB84358C}"/>
          </ac:picMkLst>
        </pc:picChg>
      </pc:sldChg>
      <pc:sldChg chg="addSp delSp modSp add mod">
        <pc:chgData name="KIRTI YADAV" userId="bd4ee56fa560c85e" providerId="LiveId" clId="{4200213B-F09D-492C-8A7B-9D5E9C5025D9}" dt="2022-12-05T17:12:40.442" v="4153" actId="14100"/>
        <pc:sldMkLst>
          <pc:docMk/>
          <pc:sldMk cId="631517887" sldId="324"/>
        </pc:sldMkLst>
        <pc:spChg chg="mod">
          <ac:chgData name="KIRTI YADAV" userId="bd4ee56fa560c85e" providerId="LiveId" clId="{4200213B-F09D-492C-8A7B-9D5E9C5025D9}" dt="2022-12-05T17:11:47.039" v="4144" actId="1076"/>
          <ac:spMkLst>
            <pc:docMk/>
            <pc:sldMk cId="631517887" sldId="324"/>
            <ac:spMk id="2" creationId="{69554157-869F-9BBE-CFCF-717129CA6907}"/>
          </ac:spMkLst>
        </pc:spChg>
        <pc:picChg chg="del">
          <ac:chgData name="KIRTI YADAV" userId="bd4ee56fa560c85e" providerId="LiveId" clId="{4200213B-F09D-492C-8A7B-9D5E9C5025D9}" dt="2022-12-05T17:10:33.401" v="4092" actId="478"/>
          <ac:picMkLst>
            <pc:docMk/>
            <pc:sldMk cId="631517887" sldId="324"/>
            <ac:picMk id="7" creationId="{7B0E2563-BDFD-34C1-38BC-9B351E92CE37}"/>
          </ac:picMkLst>
        </pc:picChg>
        <pc:picChg chg="add mod modCrop">
          <ac:chgData name="KIRTI YADAV" userId="bd4ee56fa560c85e" providerId="LiveId" clId="{4200213B-F09D-492C-8A7B-9D5E9C5025D9}" dt="2022-12-05T17:11:42.135" v="4143" actId="14100"/>
          <ac:picMkLst>
            <pc:docMk/>
            <pc:sldMk cId="631517887" sldId="324"/>
            <ac:picMk id="8" creationId="{FAE90839-54AB-4123-F52D-6CA644ADD315}"/>
          </ac:picMkLst>
        </pc:picChg>
        <pc:picChg chg="add mod modCrop">
          <ac:chgData name="KIRTI YADAV" userId="bd4ee56fa560c85e" providerId="LiveId" clId="{4200213B-F09D-492C-8A7B-9D5E9C5025D9}" dt="2022-12-05T17:12:40.442" v="4153" actId="14100"/>
          <ac:picMkLst>
            <pc:docMk/>
            <pc:sldMk cId="631517887" sldId="324"/>
            <ac:picMk id="10" creationId="{1F14D92C-57FF-61A3-F38F-F1B079281606}"/>
          </ac:picMkLst>
        </pc:picChg>
      </pc:sldChg>
      <pc:sldMasterChg chg="modSldLayout">
        <pc:chgData name="KIRTI YADAV" userId="bd4ee56fa560c85e" providerId="LiveId" clId="{4200213B-F09D-492C-8A7B-9D5E9C5025D9}" dt="2022-12-05T17:04:37.540" v="3587"/>
        <pc:sldMasterMkLst>
          <pc:docMk/>
          <pc:sldMasterMk cId="2132503216" sldId="2147483669"/>
        </pc:sldMasterMkLst>
        <pc:sldLayoutChg chg="addSp">
          <pc:chgData name="KIRTI YADAV" userId="bd4ee56fa560c85e" providerId="LiveId" clId="{4200213B-F09D-492C-8A7B-9D5E9C5025D9}" dt="2022-12-05T17:04:37.540" v="3587"/>
          <pc:sldLayoutMkLst>
            <pc:docMk/>
            <pc:sldMasterMk cId="2132503216" sldId="2147483669"/>
            <pc:sldLayoutMk cId="2349090382" sldId="2147483670"/>
          </pc:sldLayoutMkLst>
          <pc:spChg chg="add">
            <ac:chgData name="KIRTI YADAV" userId="bd4ee56fa560c85e" providerId="LiveId" clId="{4200213B-F09D-492C-8A7B-9D5E9C5025D9}" dt="2022-12-05T17:04:37.540" v="3587"/>
            <ac:spMkLst>
              <pc:docMk/>
              <pc:sldMasterMk cId="2132503216" sldId="2147483669"/>
              <pc:sldLayoutMk cId="2349090382" sldId="2147483670"/>
              <ac:spMk id="8" creationId="{7626B89A-690E-AE5C-4F08-F6A605CCEABE}"/>
            </ac:spMkLst>
          </pc:spChg>
          <pc:spChg chg="add">
            <ac:chgData name="KIRTI YADAV" userId="bd4ee56fa560c85e" providerId="LiveId" clId="{4200213B-F09D-492C-8A7B-9D5E9C5025D9}" dt="2022-12-05T17:04:37.540" v="3587"/>
            <ac:spMkLst>
              <pc:docMk/>
              <pc:sldMasterMk cId="2132503216" sldId="2147483669"/>
              <pc:sldLayoutMk cId="2349090382" sldId="2147483670"/>
              <ac:spMk id="11" creationId="{FCED223D-0240-1FFD-8053-2B36ED590B75}"/>
            </ac:spMkLst>
          </pc:spChg>
          <pc:picChg chg="add">
            <ac:chgData name="KIRTI YADAV" userId="bd4ee56fa560c85e" providerId="LiveId" clId="{4200213B-F09D-492C-8A7B-9D5E9C5025D9}" dt="2022-12-05T17:04:37.540" v="3587"/>
            <ac:picMkLst>
              <pc:docMk/>
              <pc:sldMasterMk cId="2132503216" sldId="2147483669"/>
              <pc:sldLayoutMk cId="2349090382" sldId="2147483670"/>
              <ac:picMk id="7" creationId="{238BB095-643C-63AC-2DB3-C1A9A476E64A}"/>
            </ac:picMkLst>
          </pc:picChg>
          <pc:picChg chg="add">
            <ac:chgData name="KIRTI YADAV" userId="bd4ee56fa560c85e" providerId="LiveId" clId="{4200213B-F09D-492C-8A7B-9D5E9C5025D9}" dt="2022-12-05T17:04:37.540" v="3587"/>
            <ac:picMkLst>
              <pc:docMk/>
              <pc:sldMasterMk cId="2132503216" sldId="2147483669"/>
              <pc:sldLayoutMk cId="2349090382" sldId="2147483670"/>
              <ac:picMk id="10" creationId="{AD8E04CD-6146-DFB2-6697-3DC5DD3FDEE6}"/>
            </ac:picMkLst>
          </pc:picChg>
          <pc:picChg chg="add">
            <ac:chgData name="KIRTI YADAV" userId="bd4ee56fa560c85e" providerId="LiveId" clId="{4200213B-F09D-492C-8A7B-9D5E9C5025D9}" dt="2022-12-05T17:04:37.540" v="3587"/>
            <ac:picMkLst>
              <pc:docMk/>
              <pc:sldMasterMk cId="2132503216" sldId="2147483669"/>
              <pc:sldLayoutMk cId="2349090382" sldId="2147483670"/>
              <ac:picMk id="12" creationId="{AE35D34B-48B3-148F-6505-E4DE44C15904}"/>
            </ac:picMkLst>
          </pc:picChg>
          <pc:picChg chg="add">
            <ac:chgData name="KIRTI YADAV" userId="bd4ee56fa560c85e" providerId="LiveId" clId="{4200213B-F09D-492C-8A7B-9D5E9C5025D9}" dt="2022-12-05T17:04:37.540" v="3587"/>
            <ac:picMkLst>
              <pc:docMk/>
              <pc:sldMasterMk cId="2132503216" sldId="2147483669"/>
              <pc:sldLayoutMk cId="2349090382" sldId="2147483670"/>
              <ac:picMk id="13" creationId="{023E618A-0B36-2BEE-38EE-947CA2DD96AE}"/>
            </ac:picMkLst>
          </pc:picChg>
          <pc:cxnChg chg="add">
            <ac:chgData name="KIRTI YADAV" userId="bd4ee56fa560c85e" providerId="LiveId" clId="{4200213B-F09D-492C-8A7B-9D5E9C5025D9}" dt="2022-12-05T17:04:37.540" v="3587"/>
            <ac:cxnSpMkLst>
              <pc:docMk/>
              <pc:sldMasterMk cId="2132503216" sldId="2147483669"/>
              <pc:sldLayoutMk cId="2349090382" sldId="2147483670"/>
              <ac:cxnSpMk id="9" creationId="{5016F195-462E-795D-A1E8-88B4399A995F}"/>
            </ac:cxnSpMkLst>
          </pc:cxnChg>
        </pc:sldLayoutChg>
        <pc:sldLayoutChg chg="addSp">
          <pc:chgData name="KIRTI YADAV" userId="bd4ee56fa560c85e" providerId="LiveId" clId="{4200213B-F09D-492C-8A7B-9D5E9C5025D9}" dt="2022-12-05T17:04:37.540" v="3587"/>
          <pc:sldLayoutMkLst>
            <pc:docMk/>
            <pc:sldMasterMk cId="2132503216" sldId="2147483669"/>
            <pc:sldLayoutMk cId="3753035998" sldId="2147483672"/>
          </pc:sldLayoutMkLst>
          <pc:spChg chg="add">
            <ac:chgData name="KIRTI YADAV" userId="bd4ee56fa560c85e" providerId="LiveId" clId="{4200213B-F09D-492C-8A7B-9D5E9C5025D9}" dt="2022-12-05T17:04:37.540" v="3587"/>
            <ac:spMkLst>
              <pc:docMk/>
              <pc:sldMasterMk cId="2132503216" sldId="2147483669"/>
              <pc:sldLayoutMk cId="3753035998" sldId="2147483672"/>
              <ac:spMk id="7" creationId="{9B43F2EA-0C82-D20D-E085-EC7DFB8B3D89}"/>
            </ac:spMkLst>
          </pc:spChg>
          <pc:spChg chg="add">
            <ac:chgData name="KIRTI YADAV" userId="bd4ee56fa560c85e" providerId="LiveId" clId="{4200213B-F09D-492C-8A7B-9D5E9C5025D9}" dt="2022-12-05T17:04:37.540" v="3587"/>
            <ac:spMkLst>
              <pc:docMk/>
              <pc:sldMasterMk cId="2132503216" sldId="2147483669"/>
              <pc:sldLayoutMk cId="3753035998" sldId="2147483672"/>
              <ac:spMk id="10" creationId="{166F23F7-B3B6-5864-C0A8-BB92EE03A946}"/>
            </ac:spMkLst>
          </pc:spChg>
          <pc:spChg chg="add">
            <ac:chgData name="KIRTI YADAV" userId="bd4ee56fa560c85e" providerId="LiveId" clId="{4200213B-F09D-492C-8A7B-9D5E9C5025D9}" dt="2022-12-05T17:04:37.540" v="3587"/>
            <ac:spMkLst>
              <pc:docMk/>
              <pc:sldMasterMk cId="2132503216" sldId="2147483669"/>
              <pc:sldLayoutMk cId="3753035998" sldId="2147483672"/>
              <ac:spMk id="13" creationId="{8E658930-204D-2589-4D0E-513B95CDF77C}"/>
            </ac:spMkLst>
          </pc:spChg>
          <pc:spChg chg="add">
            <ac:chgData name="KIRTI YADAV" userId="bd4ee56fa560c85e" providerId="LiveId" clId="{4200213B-F09D-492C-8A7B-9D5E9C5025D9}" dt="2022-12-05T17:04:37.540" v="3587"/>
            <ac:spMkLst>
              <pc:docMk/>
              <pc:sldMasterMk cId="2132503216" sldId="2147483669"/>
              <pc:sldLayoutMk cId="3753035998" sldId="2147483672"/>
              <ac:spMk id="14" creationId="{D673995F-553B-D790-5A1A-CAE605420196}"/>
            </ac:spMkLst>
          </pc:spChg>
          <pc:picChg chg="add">
            <ac:chgData name="KIRTI YADAV" userId="bd4ee56fa560c85e" providerId="LiveId" clId="{4200213B-F09D-492C-8A7B-9D5E9C5025D9}" dt="2022-12-05T17:04:37.540" v="3587"/>
            <ac:picMkLst>
              <pc:docMk/>
              <pc:sldMasterMk cId="2132503216" sldId="2147483669"/>
              <pc:sldLayoutMk cId="3753035998" sldId="2147483672"/>
              <ac:picMk id="8" creationId="{7FDDCF21-ED72-EA2F-3A82-10B44B371AF2}"/>
            </ac:picMkLst>
          </pc:picChg>
          <pc:picChg chg="add">
            <ac:chgData name="KIRTI YADAV" userId="bd4ee56fa560c85e" providerId="LiveId" clId="{4200213B-F09D-492C-8A7B-9D5E9C5025D9}" dt="2022-12-05T17:04:37.540" v="3587"/>
            <ac:picMkLst>
              <pc:docMk/>
              <pc:sldMasterMk cId="2132503216" sldId="2147483669"/>
              <pc:sldLayoutMk cId="3753035998" sldId="2147483672"/>
              <ac:picMk id="9" creationId="{ED3ACCA2-A8E7-AB11-2A88-B1A1DF07444C}"/>
            </ac:picMkLst>
          </pc:picChg>
          <pc:picChg chg="add">
            <ac:chgData name="KIRTI YADAV" userId="bd4ee56fa560c85e" providerId="LiveId" clId="{4200213B-F09D-492C-8A7B-9D5E9C5025D9}" dt="2022-12-05T17:04:37.540" v="3587"/>
            <ac:picMkLst>
              <pc:docMk/>
              <pc:sldMasterMk cId="2132503216" sldId="2147483669"/>
              <pc:sldLayoutMk cId="3753035998" sldId="2147483672"/>
              <ac:picMk id="11" creationId="{E7076523-DB10-D7E4-7885-5E959D829C88}"/>
            </ac:picMkLst>
          </pc:picChg>
          <pc:picChg chg="add">
            <ac:chgData name="KIRTI YADAV" userId="bd4ee56fa560c85e" providerId="LiveId" clId="{4200213B-F09D-492C-8A7B-9D5E9C5025D9}" dt="2022-12-05T17:04:37.540" v="3587"/>
            <ac:picMkLst>
              <pc:docMk/>
              <pc:sldMasterMk cId="2132503216" sldId="2147483669"/>
              <pc:sldLayoutMk cId="3753035998" sldId="2147483672"/>
              <ac:picMk id="12" creationId="{3AC1FEB2-5A4A-0CDD-8E12-C3A110D10282}"/>
            </ac:picMkLst>
          </pc:picChg>
        </pc:sldLayoutChg>
        <pc:sldLayoutChg chg="addSp">
          <pc:chgData name="KIRTI YADAV" userId="bd4ee56fa560c85e" providerId="LiveId" clId="{4200213B-F09D-492C-8A7B-9D5E9C5025D9}" dt="2022-12-05T17:04:37.540" v="3587"/>
          <pc:sldLayoutMkLst>
            <pc:docMk/>
            <pc:sldMasterMk cId="2132503216" sldId="2147483669"/>
            <pc:sldLayoutMk cId="3710636199" sldId="2147483673"/>
          </pc:sldLayoutMkLst>
          <pc:spChg chg="add">
            <ac:chgData name="KIRTI YADAV" userId="bd4ee56fa560c85e" providerId="LiveId" clId="{4200213B-F09D-492C-8A7B-9D5E9C5025D9}" dt="2022-12-05T17:04:37.540" v="3587"/>
            <ac:spMkLst>
              <pc:docMk/>
              <pc:sldMasterMk cId="2132503216" sldId="2147483669"/>
              <pc:sldLayoutMk cId="3710636199" sldId="2147483673"/>
              <ac:spMk id="8" creationId="{7611CC5D-5257-BF59-756D-D54A755462EB}"/>
            </ac:spMkLst>
          </pc:spChg>
          <pc:spChg chg="add">
            <ac:chgData name="KIRTI YADAV" userId="bd4ee56fa560c85e" providerId="LiveId" clId="{4200213B-F09D-492C-8A7B-9D5E9C5025D9}" dt="2022-12-05T17:04:37.540" v="3587"/>
            <ac:spMkLst>
              <pc:docMk/>
              <pc:sldMasterMk cId="2132503216" sldId="2147483669"/>
              <pc:sldLayoutMk cId="3710636199" sldId="2147483673"/>
              <ac:spMk id="9" creationId="{0DE4BB5D-6338-F48B-B114-0F7F8C6F236E}"/>
            </ac:spMkLst>
          </pc:spChg>
          <pc:picChg chg="add">
            <ac:chgData name="KIRTI YADAV" userId="bd4ee56fa560c85e" providerId="LiveId" clId="{4200213B-F09D-492C-8A7B-9D5E9C5025D9}" dt="2022-12-05T17:04:37.540" v="3587"/>
            <ac:picMkLst>
              <pc:docMk/>
              <pc:sldMasterMk cId="2132503216" sldId="2147483669"/>
              <pc:sldLayoutMk cId="3710636199" sldId="2147483673"/>
              <ac:picMk id="10" creationId="{EB63BF96-3794-E4F3-8665-4340F63E2D7A}"/>
            </ac:picMkLst>
          </pc:picChg>
        </pc:sldLayoutChg>
        <pc:sldLayoutChg chg="addSp">
          <pc:chgData name="KIRTI YADAV" userId="bd4ee56fa560c85e" providerId="LiveId" clId="{4200213B-F09D-492C-8A7B-9D5E9C5025D9}" dt="2022-12-05T17:04:37.540" v="3587"/>
          <pc:sldLayoutMkLst>
            <pc:docMk/>
            <pc:sldMasterMk cId="2132503216" sldId="2147483669"/>
            <pc:sldLayoutMk cId="2838256083" sldId="2147483675"/>
          </pc:sldLayoutMkLst>
          <pc:spChg chg="add">
            <ac:chgData name="KIRTI YADAV" userId="bd4ee56fa560c85e" providerId="LiveId" clId="{4200213B-F09D-492C-8A7B-9D5E9C5025D9}" dt="2022-12-05T17:04:37.540" v="3587"/>
            <ac:spMkLst>
              <pc:docMk/>
              <pc:sldMasterMk cId="2132503216" sldId="2147483669"/>
              <pc:sldLayoutMk cId="2838256083" sldId="2147483675"/>
              <ac:spMk id="6" creationId="{328ECA3E-8DDA-E741-97F5-11DE7403D2D1}"/>
            </ac:spMkLst>
          </pc:spChg>
          <pc:spChg chg="add">
            <ac:chgData name="KIRTI YADAV" userId="bd4ee56fa560c85e" providerId="LiveId" clId="{4200213B-F09D-492C-8A7B-9D5E9C5025D9}" dt="2022-12-05T17:04:37.540" v="3587"/>
            <ac:spMkLst>
              <pc:docMk/>
              <pc:sldMasterMk cId="2132503216" sldId="2147483669"/>
              <pc:sldLayoutMk cId="2838256083" sldId="2147483675"/>
              <ac:spMk id="7" creationId="{1BF13166-4533-8218-4EE4-4B8BDFCA681A}"/>
            </ac:spMkLst>
          </pc:spChg>
          <pc:picChg chg="add">
            <ac:chgData name="KIRTI YADAV" userId="bd4ee56fa560c85e" providerId="LiveId" clId="{4200213B-F09D-492C-8A7B-9D5E9C5025D9}" dt="2022-12-05T17:04:37.540" v="3587"/>
            <ac:picMkLst>
              <pc:docMk/>
              <pc:sldMasterMk cId="2132503216" sldId="2147483669"/>
              <pc:sldLayoutMk cId="2838256083" sldId="2147483675"/>
              <ac:picMk id="8" creationId="{EAA4A3D3-807E-D444-E303-E4E492167B2E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238BB095-643C-63AC-2DB3-C1A9A476E6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626B89A-690E-AE5C-4F08-F6A605CCEABE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16F195-462E-795D-A1E8-88B4399A995F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D8E04CD-6146-DFB2-6697-3DC5DD3FD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CED223D-0240-1FFD-8053-2B36ED590B75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E35D34B-48B3-148F-6505-E4DE44C159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3E618A-0B36-2BEE-38EE-947CA2DD96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9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1995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8888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215771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718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91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6605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14318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7812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82896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0087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24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43F2EA-0C82-D20D-E085-EC7DFB8B3D89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7FDDCF21-ED72-EA2F-3A82-10B44B371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ED3ACCA2-A8E7-AB11-2A88-B1A1DF0744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6F23F7-B3B6-5864-C0A8-BB92EE03A946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1" name="Picture 10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E7076523-DB10-D7E4-7885-5E959D829C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AC1FEB2-5A4A-0CDD-8E12-C3A110D102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E658930-204D-2589-4D0E-513B95CD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673995F-553B-D790-5A1A-CAE605420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035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1CC5D-5257-BF59-756D-D54A755462E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4BB5D-6338-F48B-B114-0F7F8C6F236E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EB63BF96-3794-E4F3-8665-4340F63E2D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0841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ECA3E-8DDA-E741-97F5-11DE7403D2D1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F13166-4533-8218-4EE4-4B8BDFCA681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EAA4A3D3-807E-D444-E303-E4E492167B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6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23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5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0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65" r:id="rId20"/>
    <p:sldLayoutId id="2147483660" r:id="rId21"/>
    <p:sldLayoutId id="2147483661" r:id="rId22"/>
    <p:sldLayoutId id="2147483666" r:id="rId23"/>
    <p:sldLayoutId id="2147483653" r:id="rId24"/>
    <p:sldLayoutId id="2147483652" r:id="rId25"/>
    <p:sldLayoutId id="2147483654" r:id="rId2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989044"/>
            <a:ext cx="6693408" cy="2676020"/>
          </a:xfrm>
        </p:spPr>
        <p:txBody>
          <a:bodyPr/>
          <a:lstStyle/>
          <a:p>
            <a:r>
              <a:rPr lang="en-US" sz="4800" b="1" dirty="0">
                <a:solidFill>
                  <a:srgbClr val="A65B3A"/>
                </a:solidFill>
              </a:rPr>
              <a:t>Presentation </a:t>
            </a:r>
            <a:br>
              <a:rPr lang="en-US" sz="4800" b="1" dirty="0">
                <a:solidFill>
                  <a:srgbClr val="A65B3A"/>
                </a:solidFill>
              </a:rPr>
            </a:br>
            <a:r>
              <a:rPr lang="en-US" sz="4800" b="1" dirty="0">
                <a:solidFill>
                  <a:srgbClr val="A65B3A"/>
                </a:solidFill>
              </a:rPr>
              <a:t>on</a:t>
            </a:r>
            <a:br>
              <a:rPr lang="en-US" sz="4800" b="1" dirty="0">
                <a:solidFill>
                  <a:srgbClr val="A65B3A"/>
                </a:solidFill>
              </a:rPr>
            </a:br>
            <a:r>
              <a:rPr lang="en-US" sz="4800" b="1" dirty="0">
                <a:solidFill>
                  <a:srgbClr val="A65B3A"/>
                </a:solidFill>
              </a:rPr>
              <a:t>Watch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4516016"/>
            <a:ext cx="2999232" cy="970384"/>
          </a:xfrm>
        </p:spPr>
        <p:txBody>
          <a:bodyPr/>
          <a:lstStyle/>
          <a:p>
            <a:r>
              <a:rPr lang="en-US" sz="2400" b="1" dirty="0">
                <a:solidFill>
                  <a:srgbClr val="92D050"/>
                </a:solidFill>
              </a:rPr>
              <a:t>Made by: Kirti </a:t>
            </a:r>
            <a:r>
              <a:rPr lang="en-US" sz="2400" b="1" dirty="0" err="1">
                <a:solidFill>
                  <a:srgbClr val="92D050"/>
                </a:solidFill>
              </a:rPr>
              <a:t>yadav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986063"/>
            <a:ext cx="8695944" cy="132588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Coding in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languange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080727"/>
            <a:ext cx="7744968" cy="3268513"/>
          </a:xfrm>
        </p:spPr>
        <p:txBody>
          <a:bodyPr>
            <a:normAutofit/>
          </a:bodyPr>
          <a:lstStyle/>
          <a:p>
            <a:endParaRPr lang="en-IN" sz="20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E2563-BDFD-34C1-38BC-9B351E92C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2" t="9654" b="8446"/>
          <a:stretch/>
        </p:blipFill>
        <p:spPr>
          <a:xfrm>
            <a:off x="600680" y="1960021"/>
            <a:ext cx="10677526" cy="46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3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103" y="-156678"/>
            <a:ext cx="8695944" cy="2080727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My webpage and items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080727"/>
            <a:ext cx="7744968" cy="3268513"/>
          </a:xfrm>
        </p:spPr>
        <p:txBody>
          <a:bodyPr>
            <a:normAutofit/>
          </a:bodyPr>
          <a:lstStyle/>
          <a:p>
            <a:endParaRPr lang="en-IN" sz="20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90839-54AB-4123-F52D-6CA644ADD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7" b="5000"/>
          <a:stretch/>
        </p:blipFill>
        <p:spPr>
          <a:xfrm>
            <a:off x="0" y="1924049"/>
            <a:ext cx="7586659" cy="4591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14D92C-57FF-61A3-F38F-F1B079281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9" b="5000"/>
          <a:stretch/>
        </p:blipFill>
        <p:spPr>
          <a:xfrm>
            <a:off x="7772400" y="2876551"/>
            <a:ext cx="38290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7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986063"/>
            <a:ext cx="8695944" cy="1325880"/>
          </a:xfrm>
        </p:spPr>
        <p:txBody>
          <a:bodyPr/>
          <a:lstStyle/>
          <a:p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Refrences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080727"/>
            <a:ext cx="7744968" cy="3268513"/>
          </a:xfrm>
        </p:spPr>
        <p:txBody>
          <a:bodyPr>
            <a:normAutofit/>
          </a:bodyPr>
          <a:lstStyle/>
          <a:p>
            <a:endParaRPr lang="en-IN" sz="20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cs typeface="Calibri"/>
              </a:rPr>
              <a:t>Many sources helps me that complete my website like :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>
                    <a:lumMod val="50000"/>
                  </a:schemeClr>
                </a:solidFill>
                <a:cs typeface="Calibri"/>
              </a:rPr>
              <a:t>Traning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cs typeface="Calibri"/>
              </a:rPr>
              <a:t> notes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cs typeface="Calibri"/>
              </a:rPr>
              <a:t>Google Chrome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cs typeface="Calibri"/>
              </a:rPr>
              <a:t>Many books from library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cs typeface="Calibri"/>
              </a:rPr>
              <a:t>E-commerce website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7917" y="662473"/>
            <a:ext cx="4973217" cy="5337111"/>
          </a:xfrm>
        </p:spPr>
        <p:txBody>
          <a:bodyPr/>
          <a:lstStyle/>
          <a:p>
            <a:r>
              <a:rPr lang="en-US" sz="4400" b="1" dirty="0">
                <a:solidFill>
                  <a:srgbClr val="C00000"/>
                </a:solidFill>
              </a:rPr>
              <a:t>Thank You</a:t>
            </a:r>
          </a:p>
          <a:p>
            <a:r>
              <a:rPr lang="en-IN" sz="2400" b="1" dirty="0">
                <a:solidFill>
                  <a:srgbClr val="C00000"/>
                </a:solidFill>
              </a:rPr>
              <a:t>Submitted by:</a:t>
            </a:r>
          </a:p>
          <a:p>
            <a:r>
              <a:rPr lang="en-IN" sz="2400" b="1" dirty="0">
                <a:solidFill>
                  <a:srgbClr val="C00000"/>
                </a:solidFill>
              </a:rPr>
              <a:t>Kirti </a:t>
            </a:r>
            <a:r>
              <a:rPr lang="en-IN" sz="2400" b="1" dirty="0" err="1">
                <a:solidFill>
                  <a:srgbClr val="C00000"/>
                </a:solidFill>
              </a:rPr>
              <a:t>yadav</a:t>
            </a:r>
            <a:endParaRPr lang="en-IN" sz="2400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77"/>
                <a:cs typeface="Calibri Light"/>
              </a:rPr>
              <a:t>Topic to be covered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39B867-67F4-9BDC-7E0E-05262A0A82F2}"/>
              </a:ext>
            </a:extLst>
          </p:cNvPr>
          <p:cNvSpPr txBox="1">
            <a:spLocks/>
          </p:cNvSpPr>
          <p:nvPr/>
        </p:nvSpPr>
        <p:spPr>
          <a:xfrm>
            <a:off x="7707086" y="2346960"/>
            <a:ext cx="4378234" cy="43068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Objective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Feasibility study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Implementation work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Application of software tools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Conclusion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b="1" dirty="0" err="1">
                <a:solidFill>
                  <a:schemeClr val="accent4">
                    <a:lumMod val="75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Refrences</a:t>
            </a:r>
            <a:endParaRPr lang="en-US" sz="2600" b="1" dirty="0">
              <a:solidFill>
                <a:schemeClr val="accent4">
                  <a:lumMod val="75000"/>
                </a:schemeClr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endParaRPr lang="en-US" dirty="0">
              <a:latin typeface="Gill Sans Nova Light" panose="020B03020201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800" b="1" dirty="0">
                <a:solidFill>
                  <a:schemeClr val="accent4">
                    <a:lumMod val="75000"/>
                  </a:schemeClr>
                </a:solidFill>
              </a:rPr>
              <a:t>Introduction</a:t>
            </a:r>
            <a:br>
              <a:rPr lang="en-US" sz="88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Hello Everyone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 self Kirti Yadav. Currently I am pursuing in Bachelor of technology in Computer science and technology branch from St. Andrews Institute of Technology and Management. My native place is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sulodha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in Jhajjar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distt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But last 5-6  years I am living in Manesar ,Gurugram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distt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I have done my class 12</a:t>
            </a:r>
            <a:r>
              <a:rPr lang="en-US" baseline="30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from GGSSS (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manesar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 and scored 84% from HBSE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Board.My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hobbies are reading books and think some creative then apply in real life.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Greeting : Thank you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b="1" dirty="0">
                <a:solidFill>
                  <a:schemeClr val="accent4">
                    <a:lumMod val="75000"/>
                  </a:schemeClr>
                </a:solidFill>
              </a:rPr>
              <a:t>Objective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 WANT TO MAKE A FEASIBLE AND ACCESIBLE SHOPPING WEBSITE </a:t>
            </a:r>
          </a:p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WHICH EVERYONE CAN USE AND HELPFUL TO EVERYONE .</a:t>
            </a:r>
          </a:p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 E-COMMERCE WEBSITE INCLUDED EVERY TYPE OF SMART WATCHES LIKE APPLE WATCH GOLD WATCH ETC.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64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</a:rPr>
              <a:t>Application tools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3355" y="2174033"/>
            <a:ext cx="4991878" cy="409613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I use sublime text website for my website.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Sublime text is a light weight but powerful source and easy to operate .in this application the main HTML  part is already built in .</a:t>
            </a:r>
          </a:p>
          <a:p>
            <a:r>
              <a:rPr lang="en-IN" sz="2000" dirty="0">
                <a:solidFill>
                  <a:schemeClr val="accent4">
                    <a:lumMod val="75000"/>
                  </a:schemeClr>
                </a:solidFill>
              </a:rPr>
              <a:t>I use div tag to make small </a:t>
            </a:r>
            <a:r>
              <a:rPr lang="en-IN" sz="2000" dirty="0" err="1">
                <a:solidFill>
                  <a:schemeClr val="accent4">
                    <a:lumMod val="75000"/>
                  </a:schemeClr>
                </a:solidFill>
              </a:rPr>
              <a:t>containor</a:t>
            </a:r>
            <a:r>
              <a:rPr lang="en-IN" sz="2000" dirty="0">
                <a:solidFill>
                  <a:schemeClr val="accent4">
                    <a:lumMod val="75000"/>
                  </a:schemeClr>
                </a:solidFill>
              </a:rPr>
              <a:t> .</a:t>
            </a:r>
          </a:p>
          <a:p>
            <a:r>
              <a:rPr lang="en-IN" sz="2000" dirty="0">
                <a:solidFill>
                  <a:schemeClr val="accent4">
                    <a:lumMod val="75000"/>
                  </a:schemeClr>
                </a:solidFill>
              </a:rPr>
              <a:t>By using CSS tags website makes more attractive.</a:t>
            </a:r>
          </a:p>
          <a:p>
            <a:endParaRPr lang="en-IN" sz="20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1995C-2030-C6D7-6C96-B607F0839D27}"/>
              </a:ext>
            </a:extLst>
          </p:cNvPr>
          <p:cNvSpPr txBox="1"/>
          <p:nvPr/>
        </p:nvSpPr>
        <p:spPr>
          <a:xfrm>
            <a:off x="7688424" y="841701"/>
            <a:ext cx="6102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Application Tools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09803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Implementation Work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FIRSTLY I MAKE A ROUGH PLAN OF MY PROJECT</a:t>
            </a:r>
          </a:p>
          <a:p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THEN I START MAKING IT</a:t>
            </a:r>
          </a:p>
          <a:p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SO THE VERY FIRST I STARTED WITH NAV  WITH BORDER TO MAKE A NAVBAR  AND I </a:t>
            </a:r>
          </a:p>
          <a:p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USE IMAGE TAG FOR PICTURES</a:t>
            </a:r>
          </a:p>
          <a:p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I ALSO USED LABEL TAGS IN IT.</a:t>
            </a:r>
          </a:p>
          <a:p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 ALSO USE DIV TAG . I USED CSS IN IT .</a:t>
            </a:r>
          </a:p>
          <a:p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 THEN I MAKE A CODE AND IMPLEMENT </a:t>
            </a:r>
            <a:r>
              <a:rPr lang="en-US" b="1" i="1" u="sng" dirty="0">
                <a:solidFill>
                  <a:schemeClr val="accent4">
                    <a:lumMod val="75000"/>
                  </a:schemeClr>
                </a:solidFill>
              </a:rPr>
              <a:t>IT.</a:t>
            </a:r>
            <a:endParaRPr lang="en-IN" b="1" i="1" u="sng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000" dirty="0">
              <a:solidFill>
                <a:schemeClr val="accent3"/>
              </a:solidFill>
              <a:latin typeface="Gill Sans Nova Light" panose="020B0302020104020203" pitchFamily="34" charset="0"/>
              <a:ea typeface="+mn-lt"/>
              <a:cs typeface="Gill Sans Light" panose="020B0302020104020203" pitchFamily="34" charset="-79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0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FEASIBILITY WORK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080727"/>
            <a:ext cx="7744968" cy="3268513"/>
          </a:xfrm>
        </p:spPr>
        <p:txBody>
          <a:bodyPr>
            <a:normAutofit/>
          </a:bodyPr>
          <a:lstStyle/>
          <a:p>
            <a:endParaRPr lang="en-IN" b="1" i="1" u="sng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000" dirty="0">
              <a:solidFill>
                <a:schemeClr val="accent3"/>
              </a:solidFill>
              <a:latin typeface="Gill Sans Nova Light" panose="020B0302020104020203" pitchFamily="34" charset="0"/>
              <a:ea typeface="+mn-lt"/>
              <a:cs typeface="Gill Sans Light" panose="020B0302020104020203" pitchFamily="34" charset="-79"/>
            </a:endParaRPr>
          </a:p>
          <a:p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</a:rPr>
              <a:t>FIRSTLY I MADE A PLAN OF HOW I MADE A WEBSITE </a:t>
            </a:r>
          </a:p>
          <a:p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</a:rPr>
              <a:t>THEN MAKE A ROUGH PROJECT TO CHECK</a:t>
            </a:r>
          </a:p>
          <a:p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</a:rPr>
              <a:t> whether my plan is right or wrong then </a:t>
            </a:r>
            <a:r>
              <a:rPr lang="en-US" sz="2000" b="1" i="1" dirty="0" err="1">
                <a:solidFill>
                  <a:schemeClr val="accent4">
                    <a:lumMod val="75000"/>
                  </a:schemeClr>
                </a:solidFill>
              </a:rPr>
              <a:t>offcourse</a:t>
            </a:r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</a:rPr>
              <a:t> when its working and everything going in right direction I execute my plan and hence its feasibility proved</a:t>
            </a:r>
            <a:endParaRPr lang="en-IN" sz="20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986063"/>
            <a:ext cx="8695944" cy="1325880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080727"/>
            <a:ext cx="7744968" cy="3268513"/>
          </a:xfrm>
        </p:spPr>
        <p:txBody>
          <a:bodyPr>
            <a:normAutofit/>
          </a:bodyPr>
          <a:lstStyle/>
          <a:p>
            <a:endParaRPr lang="en-IN" sz="20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9AC98-B55E-3512-F737-6C013350133B}"/>
              </a:ext>
            </a:extLst>
          </p:cNvPr>
          <p:cNvSpPr txBox="1"/>
          <p:nvPr/>
        </p:nvSpPr>
        <p:spPr>
          <a:xfrm>
            <a:off x="3048778" y="1993173"/>
            <a:ext cx="60975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cs typeface="Calibri"/>
              </a:rPr>
              <a:t>I MADE A USEABLE WEBSITE WHICH IS SMART WATCH.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cs typeface="Calibri"/>
              </a:rPr>
              <a:t>WHICH IS NOT ONLY GOOD FOR ONE OR TWO PERSONDS BUT IT HELPS MORE THEN A BILLION PEOPLE AT A SAME TIME 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cs typeface="Calibri"/>
              </a:rPr>
              <a:t>WE CAN EASILY ACCESS AND LOGIN IN THAT WEBSITE AND EASILY ORDER WHATEVER WE NEET TO AND ITS HELPS A LOT PEOPLE BY ITS WORK BECAUSE IN TODAY LIFE EVERYONE IS SO BUSY THAT THEY DON’T EVEN HAVE A TIME TO BUY THINGS FOR THEM SO ITS HELPS THEM TO DO WORK MORE EASILY.</a:t>
            </a:r>
          </a:p>
        </p:txBody>
      </p:sp>
    </p:spTree>
    <p:extLst>
      <p:ext uri="{BB962C8B-B14F-4D97-AF65-F5344CB8AC3E}">
        <p14:creationId xmlns:p14="http://schemas.microsoft.com/office/powerpoint/2010/main" val="2458775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986063"/>
            <a:ext cx="8695944" cy="132588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Coding in HTML language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080727"/>
            <a:ext cx="7744968" cy="3268513"/>
          </a:xfrm>
        </p:spPr>
        <p:txBody>
          <a:bodyPr>
            <a:normAutofit/>
          </a:bodyPr>
          <a:lstStyle/>
          <a:p>
            <a:endParaRPr lang="en-IN" sz="20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D22E0-95B7-3515-5339-CC0B9FE87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8" t="8889" r="11454" b="8889"/>
          <a:stretch/>
        </p:blipFill>
        <p:spPr>
          <a:xfrm>
            <a:off x="1212980" y="2311942"/>
            <a:ext cx="6978520" cy="3936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5B0B82-9899-D514-7D69-D96EFB843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0" t="18333" r="52770" b="7572"/>
          <a:stretch/>
        </p:blipFill>
        <p:spPr>
          <a:xfrm>
            <a:off x="8062147" y="2311942"/>
            <a:ext cx="3611626" cy="427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3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39</TotalTime>
  <Words>494</Words>
  <Application>Microsoft Office PowerPoint</Application>
  <PresentationFormat>Widescreen</PresentationFormat>
  <Paragraphs>81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Baskerville Old Face</vt:lpstr>
      <vt:lpstr>Bookman Old Style</vt:lpstr>
      <vt:lpstr>Calibri</vt:lpstr>
      <vt:lpstr>Gill Sans Light</vt:lpstr>
      <vt:lpstr>Gill Sans Nova</vt:lpstr>
      <vt:lpstr>Gill Sans Nova Light</vt:lpstr>
      <vt:lpstr>Rockwell</vt:lpstr>
      <vt:lpstr>Wingdings</vt:lpstr>
      <vt:lpstr>Damask</vt:lpstr>
      <vt:lpstr>Presentation  on Watch Project</vt:lpstr>
      <vt:lpstr>Topic to be covered</vt:lpstr>
      <vt:lpstr>Introduction Hello Everyone</vt:lpstr>
      <vt:lpstr>Objective</vt:lpstr>
      <vt:lpstr>Application tools</vt:lpstr>
      <vt:lpstr>Implementation Work </vt:lpstr>
      <vt:lpstr>FEASIBILITY WORK </vt:lpstr>
      <vt:lpstr>Conclusion</vt:lpstr>
      <vt:lpstr>Coding in HTML language</vt:lpstr>
      <vt:lpstr>Coding in css languange</vt:lpstr>
      <vt:lpstr>My webpage and items</vt:lpstr>
      <vt:lpstr>Refrences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KIRTI YADAV</dc:creator>
  <cp:lastModifiedBy>KIRTI YADAV</cp:lastModifiedBy>
  <cp:revision>1</cp:revision>
  <dcterms:created xsi:type="dcterms:W3CDTF">2022-12-05T16:33:37Z</dcterms:created>
  <dcterms:modified xsi:type="dcterms:W3CDTF">2022-12-05T17:12:41Z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